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4" r:id="rId6"/>
    <p:sldId id="265" r:id="rId7"/>
    <p:sldId id="266" r:id="rId8"/>
    <p:sldId id="267" r:id="rId9"/>
    <p:sldId id="269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7D9A4-F8C3-44FD-99AD-74E580890FBE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F6339-AB8A-491C-B095-E355C2D6E6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4546" y="1000109"/>
            <a:ext cx="6072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«Окна   Победы»  </a:t>
            </a:r>
            <a:endParaRPr lang="ru-RU" sz="7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4929198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 М.В.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Фисюк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«Детский сад №4»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/>
          <a:srcRect l="34221" t="16075" r="33440" b="44299"/>
          <a:stretch>
            <a:fillRect/>
          </a:stretch>
        </p:blipFill>
        <p:spPr bwMode="auto">
          <a:xfrm>
            <a:off x="6286512" y="285728"/>
            <a:ext cx="2515603" cy="445010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lum bright="30000" contrast="40000"/>
          </a:blip>
          <a:srcRect l="9118" t="9677" r="4256" b="3474"/>
          <a:stretch>
            <a:fillRect/>
          </a:stretch>
        </p:blipFill>
        <p:spPr bwMode="auto">
          <a:xfrm>
            <a:off x="2571736" y="2928934"/>
            <a:ext cx="3237497" cy="353204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6116" y="1000108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785794"/>
            <a:ext cx="70723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Главные аспекты акции: создать атмосферу одного из самых важных праздников в России, передать молодому поколению его традиции, выразить свою благодарность героям Великой Отечественной войны 1941–1945 годов, почтить память об ушедших ветеранах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06968" y="428605"/>
            <a:ext cx="2465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285860"/>
            <a:ext cx="62150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инициативы и творческих способностей на основе соответствующих дошкольному возрасту видов деятельности.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Укрепление детско-родительских взаимоотношений посредством совместной творческой деятельности.                            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Воспитание у детей чувства патриотизма, уважения к защитникам Отчизны и гордости за свой народ, победивший в Великой Отечественной войне.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6776" t="4976" r="7422" b="3957"/>
          <a:stretch>
            <a:fillRect/>
          </a:stretch>
        </p:blipFill>
        <p:spPr bwMode="auto">
          <a:xfrm rot="21305386">
            <a:off x="926335" y="450799"/>
            <a:ext cx="4005182" cy="345577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 l="17908" t="7563" r="52738" b="31933"/>
          <a:stretch>
            <a:fillRect/>
          </a:stretch>
        </p:blipFill>
        <p:spPr bwMode="auto">
          <a:xfrm>
            <a:off x="5214942" y="500042"/>
            <a:ext cx="3643338" cy="507209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156068" cy="510657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13622" r="8669"/>
          <a:stretch>
            <a:fillRect/>
          </a:stretch>
        </p:blipFill>
        <p:spPr bwMode="auto">
          <a:xfrm>
            <a:off x="1142976" y="500042"/>
            <a:ext cx="2857520" cy="485776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5040" r="11073"/>
          <a:stretch>
            <a:fillRect/>
          </a:stretch>
        </p:blipFill>
        <p:spPr bwMode="auto">
          <a:xfrm>
            <a:off x="1000100" y="357166"/>
            <a:ext cx="4673060" cy="35719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2995" t="14827" r="9183"/>
          <a:stretch>
            <a:fillRect/>
          </a:stretch>
        </p:blipFill>
        <p:spPr bwMode="auto">
          <a:xfrm>
            <a:off x="5214942" y="2571744"/>
            <a:ext cx="3495400" cy="3474946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rcRect t="15692" b="12500"/>
          <a:stretch>
            <a:fillRect/>
          </a:stretch>
        </p:blipFill>
        <p:spPr bwMode="auto">
          <a:xfrm>
            <a:off x="4714876" y="428604"/>
            <a:ext cx="3905836" cy="499035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8662" y="428605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Мирные Окна, Окна Победы,</a:t>
            </a:r>
          </a:p>
          <a:p>
            <a:pPr algn="just" fontAlgn="base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 улиц сегодня видны.</a:t>
            </a:r>
          </a:p>
          <a:p>
            <a:pPr algn="just" fontAlgn="base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Ведь близится наше, 9 Мая-</a:t>
            </a:r>
          </a:p>
          <a:p>
            <a:pPr algn="just" fontAlgn="base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Великой  страны!</a:t>
            </a:r>
          </a:p>
          <a:p>
            <a:pPr fontAlgn="base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Светлые Окна с символикой мирной, память победы хранят, что в Мире живём мы на нашей планете   лет, уже 75!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3799500" cy="474715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57166"/>
            <a:ext cx="3530781" cy="480148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571480"/>
            <a:ext cx="607223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3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Много героев не вернулось с той войны, кто-то погиб в бою, кто-то умер от ран, а тех, кто вернулся, осталось совсем  мало. Хочется всем им пожелать мира, счастья и добра! 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Спасибо вам, дорогие        </a:t>
            </a:r>
            <a:endParaRPr lang="ru-RU" sz="4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        Ветераны</a:t>
            </a:r>
            <a:endParaRPr lang="ru-RU" sz="4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117</Words>
  <Application>Microsoft Office PowerPoint</Application>
  <PresentationFormat>Экран (4:3)</PresentationFormat>
  <Paragraphs>18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</dc:creator>
  <cp:lastModifiedBy>7</cp:lastModifiedBy>
  <cp:revision>23</cp:revision>
  <dcterms:created xsi:type="dcterms:W3CDTF">2021-07-07T15:33:33Z</dcterms:created>
  <dcterms:modified xsi:type="dcterms:W3CDTF">2021-10-18T09:48:07Z</dcterms:modified>
</cp:coreProperties>
</file>